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8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60" r:id="rId13"/>
    <p:sldId id="264" r:id="rId14"/>
    <p:sldId id="27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929" autoAdjust="0"/>
  </p:normalViewPr>
  <p:slideViewPr>
    <p:cSldViewPr snapToGrid="0" snapToObjects="1">
      <p:cViewPr varScale="1">
        <p:scale>
          <a:sx n="72" d="100"/>
          <a:sy n="72" d="100"/>
        </p:scale>
        <p:origin x="714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제안서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3845640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'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통해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983042"/>
            <a:ext cx="69851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플레이어가 공격은 할 수 없고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도망만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다닐수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있어서 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Pages>16</Pages>
  <Words>734</Words>
  <Characters>0</Characters>
  <Application>Microsoft Office PowerPoint</Application>
  <DocSecurity>0</DocSecurity>
  <PresentationFormat>와이드스크린</PresentationFormat>
  <Lines>0</Lines>
  <Paragraphs>210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HY견고딕</vt:lpstr>
      <vt:lpstr>HY헤드라인M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WooSuk Choi</cp:lastModifiedBy>
  <cp:revision>36</cp:revision>
  <dcterms:modified xsi:type="dcterms:W3CDTF">2017-12-16T18:17:53Z</dcterms:modified>
</cp:coreProperties>
</file>